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4" y="152400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27083</TotalTime>
  <Words>291</Words>
  <Application>Microsoft Macintosh PowerPoint</Application>
  <PresentationFormat>On-screen Show (4:3)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438</cp:revision>
  <cp:lastPrinted>2014-02-12T13:02:37Z</cp:lastPrinted>
  <dcterms:created xsi:type="dcterms:W3CDTF">2006-08-16T00:00:00Z</dcterms:created>
  <dcterms:modified xsi:type="dcterms:W3CDTF">2019-05-07T09:08:23Z</dcterms:modified>
</cp:coreProperties>
</file>